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11"/>
  </p:notesMasterIdLst>
  <p:sldIdLst>
    <p:sldId id="446" r:id="rId4"/>
    <p:sldId id="432" r:id="rId5"/>
    <p:sldId id="449" r:id="rId6"/>
    <p:sldId id="360" r:id="rId7"/>
    <p:sldId id="361" r:id="rId8"/>
    <p:sldId id="362" r:id="rId9"/>
    <p:sldId id="447" r:id="rId10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117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11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115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1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11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25/07/2024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340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574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689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1" y="2876867"/>
            <a:ext cx="783300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Igor da Penha Natal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b="1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https://github.com/igornatalunicesumar/PPGGCO-IA-2024</a:t>
            </a:r>
          </a:p>
        </p:txBody>
      </p:sp>
      <p:sp>
        <p:nvSpPr>
          <p:cNvPr id="58" name="Google Shape;58;p2"/>
          <p:cNvSpPr txBox="1"/>
          <p:nvPr/>
        </p:nvSpPr>
        <p:spPr>
          <a:xfrm>
            <a:off x="490382" y="456815"/>
            <a:ext cx="8723582" cy="211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à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Artificial 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135" y="4204105"/>
            <a:ext cx="734567" cy="90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42" y="4167664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teligência artificial - ícones de computador grátis">
            <a:extLst>
              <a:ext uri="{FF2B5EF4-FFF2-40B4-BE49-F238E27FC236}">
                <a16:creationId xmlns:a16="http://schemas.microsoft.com/office/drawing/2014/main" id="{E5E5498D-EE5D-5C5F-809A-C3282AF67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844" y="168078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Teorias</a:t>
            </a:r>
            <a:endParaRPr lang="en-US" sz="2800" b="1" i="1" dirty="0">
              <a:solidFill>
                <a:srgbClr val="48F048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Técnicas</a:t>
            </a:r>
            <a:endParaRPr lang="en-US" sz="2800" b="1" i="1" dirty="0">
              <a:solidFill>
                <a:srgbClr val="48F048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Ferramentas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Implementações</a:t>
            </a:r>
            <a:r>
              <a:rPr lang="en-US" sz="2800" b="1" i="1" dirty="0">
                <a:solidFill>
                  <a:srgbClr val="FF0000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32705" y="2532603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</a:t>
            </a: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4320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12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619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A31A1B-BBB1-4757-9C4A-CFE3192447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A122C9-37B1-401F-AFE0-375BFDDF3B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167</Words>
  <Application>Microsoft Office PowerPoint</Application>
  <PresentationFormat>On-screen Show (16:9)</PresentationFormat>
  <Paragraphs>46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Arial</vt:lpstr>
      <vt:lpstr>Century Gothic</vt:lpstr>
      <vt:lpstr>Arial Narrow</vt:lpstr>
      <vt:lpstr>Wingdings</vt:lpstr>
      <vt:lpstr>Simple Light</vt:lpstr>
      <vt:lpstr>PowerPoint Presentation</vt:lpstr>
      <vt:lpstr> </vt:lpstr>
      <vt:lpstr> </vt:lpstr>
      <vt:lpstr>Ex Machina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igor da penha natal</cp:lastModifiedBy>
  <cp:revision>44</cp:revision>
  <dcterms:modified xsi:type="dcterms:W3CDTF">2024-07-25T15:10:39Z</dcterms:modified>
</cp:coreProperties>
</file>